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773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6087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0237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041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4215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3322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609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4748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6760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032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6944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02CFC-BF43-4C2B-88F8-5337C422F1AB}" type="datetimeFigureOut">
              <a:rPr lang="en-IN" smtClean="0"/>
              <a:t>09-12-2018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77B9A-8FFF-433F-8197-4793E2D28C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099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54094" y="115910"/>
            <a:ext cx="56398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Problem Statement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566" y="1233386"/>
            <a:ext cx="11736418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At field locations, the army needs staying in bunkers and tents as their camps are </a:t>
            </a:r>
            <a:r>
              <a:rPr lang="en-IN" sz="2400" b="1" dirty="0" smtClean="0"/>
              <a:t>located</a:t>
            </a:r>
          </a:p>
          <a:p>
            <a:r>
              <a:rPr lang="en-IN" sz="2400" b="1" dirty="0" smtClean="0"/>
              <a:t> </a:t>
            </a:r>
            <a:r>
              <a:rPr lang="en-IN" sz="2400" b="1" dirty="0"/>
              <a:t>in remote parts of the country</a:t>
            </a:r>
            <a:r>
              <a:rPr lang="en-IN" sz="2400" b="1" dirty="0" smtClean="0"/>
              <a:t>.</a:t>
            </a:r>
          </a:p>
          <a:p>
            <a:endParaRPr lang="en-IN" sz="2400" b="1" dirty="0"/>
          </a:p>
          <a:p>
            <a:r>
              <a:rPr lang="en-IN" sz="2400" b="1" dirty="0" smtClean="0"/>
              <a:t>Sporadically</a:t>
            </a:r>
            <a:r>
              <a:rPr lang="en-IN" sz="2400" b="1" dirty="0"/>
              <a:t>, they are deprived of essential facilities such as hospitals and medications. </a:t>
            </a:r>
            <a:endParaRPr lang="en-IN" sz="2400" b="1" dirty="0" smtClean="0"/>
          </a:p>
          <a:p>
            <a:endParaRPr lang="en-IN" sz="2400" b="1" dirty="0"/>
          </a:p>
          <a:p>
            <a:r>
              <a:rPr lang="en-IN" sz="2400" b="1" dirty="0"/>
              <a:t>During such times, it becomes critical for the Medical Corps to </a:t>
            </a:r>
            <a:r>
              <a:rPr lang="en-IN" sz="2400" b="1" dirty="0" smtClean="0"/>
              <a:t>ensure that</a:t>
            </a:r>
          </a:p>
          <a:p>
            <a:r>
              <a:rPr lang="en-IN" sz="2400" b="1" dirty="0" smtClean="0"/>
              <a:t> </a:t>
            </a:r>
            <a:r>
              <a:rPr lang="en-IN" sz="2400" b="1" dirty="0">
                <a:solidFill>
                  <a:srgbClr val="FF0000"/>
                </a:solidFill>
              </a:rPr>
              <a:t>no soldier is left unattended </a:t>
            </a:r>
            <a:r>
              <a:rPr lang="en-IN" sz="2400" b="1" dirty="0"/>
              <a:t>and proper </a:t>
            </a:r>
            <a:r>
              <a:rPr lang="en-IN" sz="2400" b="1" dirty="0" smtClean="0"/>
              <a:t>medication  </a:t>
            </a:r>
            <a:r>
              <a:rPr lang="en-IN" sz="2400" b="1" dirty="0"/>
              <a:t>and treatment is provided as </a:t>
            </a:r>
            <a:r>
              <a:rPr lang="en-IN" sz="2400" b="1" dirty="0" smtClean="0"/>
              <a:t>and</a:t>
            </a:r>
          </a:p>
          <a:p>
            <a:r>
              <a:rPr lang="en-IN" sz="2400" b="1" dirty="0" smtClean="0"/>
              <a:t> </a:t>
            </a:r>
            <a:r>
              <a:rPr lang="en-IN" sz="2400" b="1" dirty="0"/>
              <a:t>when required. 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This </a:t>
            </a:r>
            <a:r>
              <a:rPr lang="en-IN" sz="2400" b="1" dirty="0"/>
              <a:t>application </a:t>
            </a:r>
            <a:r>
              <a:rPr lang="en-IN" sz="2400" b="1" dirty="0" smtClean="0"/>
              <a:t>is </a:t>
            </a:r>
            <a:r>
              <a:rPr lang="en-IN" sz="2400" b="1" dirty="0"/>
              <a:t>built with an aim to assist the Medical Corps of the US Army </a:t>
            </a:r>
            <a:r>
              <a:rPr lang="en-IN" sz="2400" b="1" dirty="0" smtClean="0"/>
              <a:t>to</a:t>
            </a:r>
          </a:p>
          <a:p>
            <a:r>
              <a:rPr lang="en-IN" sz="2400" b="1" dirty="0" smtClean="0"/>
              <a:t> </a:t>
            </a:r>
            <a:r>
              <a:rPr lang="en-IN" sz="2400" b="1" dirty="0"/>
              <a:t>arrange medical facilities and </a:t>
            </a:r>
            <a:r>
              <a:rPr lang="en-IN" sz="2400" b="1" dirty="0" smtClean="0"/>
              <a:t>address  </a:t>
            </a:r>
            <a:r>
              <a:rPr lang="en-IN" sz="2400" b="1" dirty="0"/>
              <a:t>their needs in exercise/field areas for armed </a:t>
            </a:r>
            <a:r>
              <a:rPr lang="en-IN" sz="2400" b="1" dirty="0" smtClean="0"/>
              <a:t>forces </a:t>
            </a:r>
          </a:p>
          <a:p>
            <a:r>
              <a:rPr lang="en-IN" sz="2400" b="1" dirty="0" smtClean="0"/>
              <a:t>Camps under </a:t>
            </a:r>
            <a:r>
              <a:rPr lang="en-IN" sz="2400" b="1" dirty="0"/>
              <a:t>their jurisdictions.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165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46345" y="-149352"/>
            <a:ext cx="56417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Approach following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1872" y="773978"/>
            <a:ext cx="11410682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00B0F0"/>
                </a:solidFill>
              </a:rPr>
              <a:t>The nurse from every Military Camp will take care of unwell soldiers(patients).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00B0F0"/>
                </a:solidFill>
              </a:rPr>
              <a:t>The nurse can admit patients to the Camp Medical room.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00B0F0"/>
                </a:solidFill>
              </a:rPr>
              <a:t>The Nurse can also request the following to the Camp Commandant alerted via email too:</a:t>
            </a:r>
          </a:p>
          <a:p>
            <a:pPr marL="800100" lvl="1" indent="-342900">
              <a:buAutoNum type="arabicPeriod"/>
            </a:pPr>
            <a:r>
              <a:rPr lang="en-IN" dirty="0" smtClean="0">
                <a:solidFill>
                  <a:srgbClr val="00B0F0"/>
                </a:solidFill>
              </a:rPr>
              <a:t>Beds 2. Medical Supplies 3.Apply Leave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00B0F0"/>
                </a:solidFill>
              </a:rPr>
              <a:t>In case of Emergencies the nurse can directly contact the  Doctors at the Medical Camps alerted via SMS:</a:t>
            </a:r>
          </a:p>
          <a:p>
            <a:pPr marL="800100" lvl="1" indent="-342900">
              <a:buAutoNum type="arabicPeriod"/>
            </a:pPr>
            <a:r>
              <a:rPr lang="en-IN" dirty="0" smtClean="0">
                <a:solidFill>
                  <a:srgbClr val="00B0F0"/>
                </a:solidFill>
              </a:rPr>
              <a:t>Extra Medical Staff  2. Beds</a:t>
            </a:r>
          </a:p>
          <a:p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00B050"/>
                </a:solidFill>
              </a:rPr>
              <a:t>The Camp commandant will further send requests to Medical Camp Doctors or food Suppliers: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dirty="0" smtClean="0">
                <a:solidFill>
                  <a:srgbClr val="00B050"/>
                </a:solidFill>
              </a:rPr>
              <a:t>Relieving Nurse 2. Medical Supplies for the Camp 3. Moving patients to Medical Camp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00B050"/>
                </a:solidFill>
              </a:rPr>
              <a:t>They are also responsible for requesting Food Supplies from Food Supplier and managing the Camps Food Inventory.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00B050"/>
                </a:solidFill>
              </a:rPr>
              <a:t>The Camp Commandant can also see the analysis for his Camp referring to a dashboard.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00B050"/>
                </a:solidFill>
              </a:rPr>
              <a:t>He can also refer to maps to see his location and locations of nearby medical camps.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accent2">
                    <a:lumMod val="75000"/>
                  </a:schemeClr>
                </a:solidFill>
              </a:rPr>
              <a:t>The Doctor will process all the request forwarded by Camp Commandant and emergency requests forwarded by Nurse.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accent2">
                    <a:lumMod val="75000"/>
                  </a:schemeClr>
                </a:solidFill>
              </a:rPr>
              <a:t>Apart from that he can manage bookings for resident patients.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accent2">
                    <a:lumMod val="75000"/>
                  </a:schemeClr>
                </a:solidFill>
              </a:rPr>
              <a:t>He is also responsible for managing the inventory for medical supplies and request the same from medical suppliers.</a:t>
            </a:r>
          </a:p>
          <a:p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accent4">
                    <a:lumMod val="75000"/>
                  </a:schemeClr>
                </a:solidFill>
              </a:rPr>
              <a:t>The food Suppliers addresses the requests from Camp Commandants and supplies items from their own inventory.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rgbClr val="7030A0"/>
                </a:solidFill>
              </a:rPr>
              <a:t>The medical Suppliers addresses the requests from Doctors and supplies items from their own inventory.</a:t>
            </a:r>
            <a:endParaRPr lang="en-IN" dirty="0">
              <a:solidFill>
                <a:srgbClr val="7030A0"/>
              </a:solidFill>
            </a:endParaRPr>
          </a:p>
          <a:p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56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20594" y="159740"/>
            <a:ext cx="48750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Design/Use Case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14" y="3961630"/>
            <a:ext cx="3681354" cy="28837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168" y="3749230"/>
            <a:ext cx="2757815" cy="30335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983" y="3749230"/>
            <a:ext cx="3286125" cy="14382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2775" y="2018390"/>
            <a:ext cx="619125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3657" y="968909"/>
            <a:ext cx="952500" cy="1143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5834" y="2388510"/>
            <a:ext cx="666750" cy="952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75088" y="985640"/>
            <a:ext cx="1162050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90051" y="2149394"/>
            <a:ext cx="1171575" cy="876300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rot="20657485">
            <a:off x="2804065" y="1766685"/>
            <a:ext cx="1209004" cy="46062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ight Arrow 11"/>
          <p:cNvSpPr/>
          <p:nvPr/>
        </p:nvSpPr>
        <p:spPr>
          <a:xfrm>
            <a:off x="2949262" y="2475590"/>
            <a:ext cx="2398634" cy="45720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ight Arrow 12"/>
          <p:cNvSpPr/>
          <p:nvPr/>
        </p:nvSpPr>
        <p:spPr>
          <a:xfrm rot="1864186">
            <a:off x="5220800" y="1807750"/>
            <a:ext cx="744094" cy="52161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ight Arrow 13"/>
          <p:cNvSpPr/>
          <p:nvPr/>
        </p:nvSpPr>
        <p:spPr>
          <a:xfrm>
            <a:off x="7006944" y="2358944"/>
            <a:ext cx="1698338" cy="45720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ight Arrow 14"/>
          <p:cNvSpPr/>
          <p:nvPr/>
        </p:nvSpPr>
        <p:spPr>
          <a:xfrm>
            <a:off x="5555959" y="1228244"/>
            <a:ext cx="1698338" cy="45720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93983" y="5124450"/>
            <a:ext cx="3286125" cy="16583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74009" y="3749230"/>
            <a:ext cx="231457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7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436" y="784938"/>
            <a:ext cx="7109138" cy="5962381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3217450" y="77052"/>
            <a:ext cx="302679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Object Model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5727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4201" y="211256"/>
            <a:ext cx="111620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 (Screenshots with key use cases)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30134" y="1250084"/>
            <a:ext cx="4614950" cy="21248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03663" y="3374967"/>
            <a:ext cx="286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Doctor Home Screen</a:t>
            </a:r>
            <a:endParaRPr lang="en-US" dirty="0"/>
          </a:p>
        </p:txBody>
      </p:sp>
      <p:sp>
        <p:nvSpPr>
          <p:cNvPr id="5" name="Right Arrow 4"/>
          <p:cNvSpPr/>
          <p:nvPr/>
        </p:nvSpPr>
        <p:spPr>
          <a:xfrm>
            <a:off x="5569527" y="2319251"/>
            <a:ext cx="939338" cy="407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6733308" y="1141933"/>
            <a:ext cx="4239492" cy="2233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73143" y="3383864"/>
            <a:ext cx="341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Doctor Request Medical Supplies</a:t>
            </a:r>
            <a:endParaRPr lang="en-US" dirty="0"/>
          </a:p>
        </p:txBody>
      </p:sp>
      <p:sp>
        <p:nvSpPr>
          <p:cNvPr id="8" name="Down Arrow 7"/>
          <p:cNvSpPr/>
          <p:nvPr/>
        </p:nvSpPr>
        <p:spPr>
          <a:xfrm>
            <a:off x="9021388" y="3744299"/>
            <a:ext cx="315884" cy="3990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/>
          <a:stretch>
            <a:fillRect/>
          </a:stretch>
        </p:blipFill>
        <p:spPr>
          <a:xfrm>
            <a:off x="7033953" y="4211580"/>
            <a:ext cx="4290753" cy="230085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057805" y="6439975"/>
            <a:ext cx="341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Medical Supplier Logs In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0800000">
            <a:off x="6110760" y="5071064"/>
            <a:ext cx="622548" cy="290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/>
          <p:nvPr/>
        </p:nvPicPr>
        <p:blipFill>
          <a:blip r:embed="rId5"/>
          <a:stretch>
            <a:fillRect/>
          </a:stretch>
        </p:blipFill>
        <p:spPr>
          <a:xfrm>
            <a:off x="980423" y="4143310"/>
            <a:ext cx="4664825" cy="236912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38349" y="6453044"/>
            <a:ext cx="4306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Medical Supplier Approves the 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65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297873" y="1134586"/>
            <a:ext cx="3966556" cy="204918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4201" y="211256"/>
            <a:ext cx="111620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 (Screenshots with key use cases)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7266" y="3183775"/>
            <a:ext cx="3567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Camp Commandant Home Screen</a:t>
            </a:r>
            <a:endParaRPr lang="en-US" dirty="0"/>
          </a:p>
        </p:txBody>
      </p:sp>
      <p:sp>
        <p:nvSpPr>
          <p:cNvPr id="5" name="Right Arrow 4"/>
          <p:cNvSpPr/>
          <p:nvPr/>
        </p:nvSpPr>
        <p:spPr>
          <a:xfrm>
            <a:off x="4596938" y="1920239"/>
            <a:ext cx="939338" cy="4073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 rot="5400000">
            <a:off x="1969875" y="3718909"/>
            <a:ext cx="622548" cy="290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5868785" y="985314"/>
            <a:ext cx="4215938" cy="21984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47794" y="3286386"/>
            <a:ext cx="3567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Camp Commandant Checks Locations of Nearby Medical Camps</a:t>
            </a:r>
            <a:endParaRPr lang="en-US" dirty="0"/>
          </a:p>
        </p:txBody>
      </p:sp>
      <p:pic>
        <p:nvPicPr>
          <p:cNvPr id="10" name="Picture 9"/>
          <p:cNvPicPr/>
          <p:nvPr/>
        </p:nvPicPr>
        <p:blipFill>
          <a:blip r:embed="rId4"/>
          <a:stretch>
            <a:fillRect/>
          </a:stretch>
        </p:blipFill>
        <p:spPr>
          <a:xfrm>
            <a:off x="5423697" y="4132877"/>
            <a:ext cx="4013441" cy="228964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14666" y="6395499"/>
            <a:ext cx="3567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Camp Commandant Reserves Bed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 rot="1756126">
            <a:off x="4314105" y="3506242"/>
            <a:ext cx="1539063" cy="4239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/>
          <p:nvPr/>
        </p:nvPicPr>
        <p:blipFill>
          <a:blip r:embed="rId5"/>
          <a:stretch>
            <a:fillRect/>
          </a:stretch>
        </p:blipFill>
        <p:spPr>
          <a:xfrm>
            <a:off x="730135" y="4175656"/>
            <a:ext cx="4057996" cy="220408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46178" y="6379738"/>
            <a:ext cx="3567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Camp Commandant Requests Food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1384" y="4035327"/>
            <a:ext cx="2194126" cy="93267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681384" y="5093188"/>
            <a:ext cx="2471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Camp Commandant Sends Email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2215</TotalTime>
  <Words>408</Words>
  <Application>Microsoft Office PowerPoint</Application>
  <PresentationFormat>Widescreen</PresentationFormat>
  <Paragraphs>48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Ripan Anadi Halder</cp:lastModifiedBy>
  <cp:revision>23</cp:revision>
  <dcterms:created xsi:type="dcterms:W3CDTF">2018-12-08T07:49:55Z</dcterms:created>
  <dcterms:modified xsi:type="dcterms:W3CDTF">2018-12-10T04:51:36Z</dcterms:modified>
</cp:coreProperties>
</file>